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0" r:id="rId6"/>
    <p:sldId id="259" r:id="rId7"/>
    <p:sldId id="263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86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425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99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061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08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04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825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149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6856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826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1802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937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0826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78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090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617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878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8EE586E-8FF9-4D74-A29C-9A1E2B264434}" type="datetimeFigureOut">
              <a:rPr lang="pl-PL" smtClean="0"/>
              <a:t>08.09.2021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9CEE5C-87F6-4024-AC70-362333D401A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739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FF0000"/>
                </a:solidFill>
                <a:latin typeface="Algerian" panose="04020705040A02060702" pitchFamily="82" charset="0"/>
              </a:rPr>
              <a:t>12 września 1683r.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sz="6000" b="1" dirty="0">
                <a:solidFill>
                  <a:srgbClr val="FF0000"/>
                </a:solidFill>
                <a:latin typeface="Algerian" panose="04020705040A02060702" pitchFamily="82" charset="0"/>
              </a:rPr>
              <a:t>Odsiecz </a:t>
            </a:r>
            <a:r>
              <a:rPr lang="pl-PL" sz="6000" b="1" dirty="0" err="1">
                <a:solidFill>
                  <a:srgbClr val="FF0000"/>
                </a:solidFill>
                <a:latin typeface="Algerian" panose="04020705040A02060702" pitchFamily="82" charset="0"/>
              </a:rPr>
              <a:t>wiedeŃska</a:t>
            </a:r>
            <a:endParaRPr lang="pl-PL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Bogurodzica Wersja melodyjna pogańska (HD)">
            <a:hlinkClick r:id="" action="ppaction://media"/>
            <a:extLst>
              <a:ext uri="{FF2B5EF4-FFF2-40B4-BE49-F238E27FC236}">
                <a16:creationId xmlns:a16="http://schemas.microsoft.com/office/drawing/2014/main" xmlns="" id="{7F82A194-0062-48B2-AB3E-736CCAD178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82400" y="77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60120" y="877824"/>
            <a:ext cx="104333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 </a:t>
            </a:r>
            <a:r>
              <a:rPr lang="pl-PL" sz="4000" i="1" dirty="0"/>
              <a:t>Bitwa pod Wiedniem inaczej nazywana Odsieczą Wiedeńską. Bitwa stoczona 12 września 1683 pod Wiedniem między wojskami polsko-cesarskimi pod dowództwem króla Jana III Sobieskiego a armią Imperium</a:t>
            </a:r>
          </a:p>
          <a:p>
            <a:r>
              <a:rPr lang="pl-PL" sz="4000" i="1" dirty="0"/>
              <a:t>Osmańskiego pod wodzą wezyra Kara Mustafy. Bitwa była przełomowym wydarzeniem w wojnie – zakończyła się klęską Osmanów.</a:t>
            </a:r>
          </a:p>
        </p:txBody>
      </p:sp>
    </p:spTree>
    <p:extLst>
      <p:ext uri="{BB962C8B-B14F-4D97-AF65-F5344CB8AC3E}">
        <p14:creationId xmlns:p14="http://schemas.microsoft.com/office/powerpoint/2010/main" val="272485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28" y="2706624"/>
            <a:ext cx="5701934" cy="320954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9376" y="1005840"/>
            <a:ext cx="4244319" cy="296265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05591" y="1014984"/>
            <a:ext cx="63337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lgerian" panose="04020705040A02060702" pitchFamily="82" charset="0"/>
              </a:rPr>
              <a:t>Bitwa pod Wiedniem</a:t>
            </a:r>
          </a:p>
        </p:txBody>
      </p:sp>
    </p:spTree>
    <p:extLst>
      <p:ext uri="{BB962C8B-B14F-4D97-AF65-F5344CB8AC3E}">
        <p14:creationId xmlns:p14="http://schemas.microsoft.com/office/powerpoint/2010/main" val="282532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7824" y="678175"/>
            <a:ext cx="4773168" cy="1371600"/>
          </a:xfrm>
        </p:spPr>
        <p:txBody>
          <a:bodyPr>
            <a:normAutofit/>
          </a:bodyPr>
          <a:lstStyle/>
          <a:p>
            <a:r>
              <a:rPr lang="pl-PL" sz="8000" b="1" i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Husaria</a:t>
            </a:r>
            <a:endParaRPr lang="pl-PL" sz="8000" b="1" i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7470" y="678175"/>
            <a:ext cx="4720154" cy="5270315"/>
          </a:xfrm>
          <a:prstGeom prst="rect">
            <a:avLst/>
          </a:prstGeom>
        </p:spPr>
      </p:pic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357819" y="2208105"/>
            <a:ext cx="3718455" cy="2438404"/>
          </a:xfrm>
        </p:spPr>
        <p:txBody>
          <a:bodyPr>
            <a:noAutofit/>
          </a:bodyPr>
          <a:lstStyle/>
          <a:p>
            <a:r>
              <a:rPr lang="pl-PL" sz="2400" b="1" i="1" dirty="0">
                <a:latin typeface="Agency FB" panose="020B0503020202020204" pitchFamily="34" charset="0"/>
              </a:rPr>
              <a:t>Husaria to polska ciężka jazda, walcząca od XVI do połowy XVIII wieku. Powstała dzięki Serbom, którzy po przegranej walce z Turkami w 1389 roku, szukali możliwości odwetu. Jednak dopiero za czasów Stefana Batorego husaria stała się podstawowym elementem polskiej i litewskiej kawalerii.</a:t>
            </a:r>
          </a:p>
        </p:txBody>
      </p:sp>
    </p:spTree>
    <p:extLst>
      <p:ext uri="{BB962C8B-B14F-4D97-AF65-F5344CB8AC3E}">
        <p14:creationId xmlns:p14="http://schemas.microsoft.com/office/powerpoint/2010/main" val="1112262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6624256-18C1-422B-A055-2188F2B7A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772775"/>
          </a:xfrm>
        </p:spPr>
        <p:txBody>
          <a:bodyPr>
            <a:normAutofit/>
          </a:bodyPr>
          <a:lstStyle/>
          <a:p>
            <a:r>
              <a:rPr lang="pl-PL" sz="40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CIEKAWOSTKA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DA0B7024-9EA2-42DB-9225-9A9A10CEA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2266" y="1388534"/>
            <a:ext cx="6471555" cy="4080932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577353EE-97F8-42C5-8B40-9A4DA5814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pl-PL" sz="2000" b="1" i="1" dirty="0"/>
              <a:t>Bitwa pod Wiedniem rozegrała się 12 września 1683 roku.</a:t>
            </a:r>
          </a:p>
          <a:p>
            <a:r>
              <a:rPr lang="pl-PL" sz="2000" b="1" i="1" dirty="0"/>
              <a:t>Rozpoczęła się rano, jednak do decydującego starcia doszło w godzinach popołudniowych – najprawdopodobniej około godziny 18:00.</a:t>
            </a:r>
          </a:p>
        </p:txBody>
      </p:sp>
    </p:spTree>
    <p:extLst>
      <p:ext uri="{BB962C8B-B14F-4D97-AF65-F5344CB8AC3E}">
        <p14:creationId xmlns:p14="http://schemas.microsoft.com/office/powerpoint/2010/main" val="1062875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355F228-29C2-413E-AD7E-7936B993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1" y="982132"/>
            <a:ext cx="3718455" cy="1234596"/>
          </a:xfrm>
        </p:spPr>
        <p:txBody>
          <a:bodyPr>
            <a:noAutofit/>
          </a:bodyPr>
          <a:lstStyle/>
          <a:p>
            <a:r>
              <a:rPr lang="pl-PL" sz="44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Jan III Sobieski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E03FCE6F-2C59-411F-8590-9E5B37FB1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676402"/>
            <a:ext cx="5391969" cy="550519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E30A7F6B-CF94-47E1-8C26-0B28C9086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2618509"/>
            <a:ext cx="3718455" cy="3602182"/>
          </a:xfrm>
        </p:spPr>
        <p:txBody>
          <a:bodyPr/>
          <a:lstStyle/>
          <a:p>
            <a:r>
              <a:rPr lang="pl-PL" b="1" i="1" dirty="0">
                <a:latin typeface="Aharoni" panose="02010803020104030203" pitchFamily="2" charset="-79"/>
                <a:cs typeface="Aharoni" panose="02010803020104030203" pitchFamily="2" charset="-79"/>
              </a:rPr>
              <a:t>Jan Sobieski urodził się 17 sierpnia 1629 roku jako jedno z siedmiorga dzieci Jakuba Sobieskiego i Zofii Teofili z Daniłowiczów. Jego rodzice zaliczani byli do rodu magnackiego. Ojciec Jakub był działaczem politycznym, pod koniec życia sprawował urząd kasztelana krakowskiego. Matka była zaś córką wojewody ruskiego spokrewniona z rodem Żółkiewskich z którego wywodził się hetman wielki koronny Stanisław Żółkiewski.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88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FC723D5-C422-4F2E-B72D-63A4F833F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95" y="1388534"/>
            <a:ext cx="3832371" cy="1371600"/>
          </a:xfrm>
        </p:spPr>
        <p:txBody>
          <a:bodyPr>
            <a:normAutofit/>
          </a:bodyPr>
          <a:lstStyle/>
          <a:p>
            <a:r>
              <a:rPr lang="pl-PL" sz="32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KORONACJA JANA III SOBIESKIEGO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DCE8D55D-7999-4763-81E2-65646580F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75470" y="642290"/>
            <a:ext cx="5349730" cy="5349730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E8880A5B-71A7-45E9-8127-0EC9FBCE2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3811" y="3031064"/>
            <a:ext cx="3832371" cy="3106499"/>
          </a:xfrm>
        </p:spPr>
        <p:txBody>
          <a:bodyPr>
            <a:noAutofit/>
          </a:bodyPr>
          <a:lstStyle/>
          <a:p>
            <a:r>
              <a:rPr lang="pl-PL" sz="1800" b="1" i="1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21 maja 1674 roku Jan Sobieski został wybrany królem polskim. O wyborze na króla zadecydowało wcześniejsze o rok spektakularne zwycięstwo pod Chocimiem (11 listopada 1673). ... Koronacja odbyła się 2 lutego we wspaniałej oprawie, a dzień później, zgodnie ze zwyczajem, król przyjął hołd mieszczan krakowskich.</a:t>
            </a:r>
            <a:endParaRPr lang="pl-PL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5106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5B0E27E-02D1-495D-ABE5-B3EAE99D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BITWY W KTÓRYCH BRAŁ UDZIAŁ SOBIESKI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28DDF460-FD3A-46F8-9AF0-A3F6CAF0A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40036" y="1011382"/>
            <a:ext cx="6262255" cy="4308763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94AE07D-8A56-4B39-9B65-1D00BF3FD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pl-PL" sz="2000" b="1" i="1" dirty="0"/>
              <a:t>Szlak bojowy młodego Sobieskiego prowadził przez wiele większych i mniejszych potyczek i bitew z różnymi przeciwnikami. Wśród nich wymienić można: Zborowiec, Zbaraż, Beresteczko, </a:t>
            </a:r>
            <a:r>
              <a:rPr lang="pl-PL" sz="2000" b="1" i="1" dirty="0" err="1"/>
              <a:t>Batoh</a:t>
            </a:r>
            <a:r>
              <a:rPr lang="pl-PL" sz="2000" b="1" i="1" dirty="0"/>
              <a:t>, Żwaniec</a:t>
            </a:r>
          </a:p>
        </p:txBody>
      </p:sp>
    </p:spTree>
    <p:extLst>
      <p:ext uri="{BB962C8B-B14F-4D97-AF65-F5344CB8AC3E}">
        <p14:creationId xmlns:p14="http://schemas.microsoft.com/office/powerpoint/2010/main" val="47624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401CDE1-8251-41D0-BF81-13C1015F1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098" y="4824327"/>
            <a:ext cx="9609668" cy="1468800"/>
          </a:xfrm>
        </p:spPr>
        <p:txBody>
          <a:bodyPr>
            <a:noAutofit/>
          </a:bodyPr>
          <a:lstStyle/>
          <a:p>
            <a:r>
              <a:rPr lang="pl-PL" sz="5400" dirty="0"/>
              <a:t>https://youtu.be/DbZXaSz0MKk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F17911B2-D48F-4121-814E-C5DBA9E04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5634" y="5175473"/>
            <a:ext cx="9609668" cy="860400"/>
          </a:xfrm>
        </p:spPr>
        <p:txBody>
          <a:bodyPr/>
          <a:lstStyle/>
          <a:p>
            <a:r>
              <a:rPr lang="pl-PL" dirty="0"/>
              <a:t>Film </a:t>
            </a:r>
            <a:r>
              <a:rPr lang="pl-PL" dirty="0" smtClean="0"/>
              <a:t>historyczny pod tytułem „</a:t>
            </a:r>
            <a:r>
              <a:rPr lang="pl-PL" dirty="0"/>
              <a:t>Bitwa pod Wiedniem w 1683 r. Odsiecz, która ocaliła Europę</a:t>
            </a:r>
            <a:r>
              <a:rPr lang="pl-PL" dirty="0" smtClean="0"/>
              <a:t>.’’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" y="617779"/>
            <a:ext cx="10652760" cy="455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8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xmlns="" id="{CB65F4D7-8E1E-486F-A0E8-8B3DDC5A95C4}"/>
              </a:ext>
            </a:extLst>
          </p:cNvPr>
          <p:cNvSpPr txBox="1"/>
          <p:nvPr/>
        </p:nvSpPr>
        <p:spPr>
          <a:xfrm>
            <a:off x="2625436" y="678873"/>
            <a:ext cx="69411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i="1" dirty="0">
                <a:latin typeface="Arial" panose="020B0604020202020204" pitchFamily="34" charset="0"/>
                <a:cs typeface="Arial" panose="020B0604020202020204" pitchFamily="34" charset="0"/>
              </a:rPr>
              <a:t>Dziękujemy za obejrzenie prezentacji </a:t>
            </a:r>
            <a:r>
              <a:rPr lang="pl-PL" sz="5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l-PL" sz="5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38A8B49-577B-4A81-978E-E327E53F37CF}"/>
              </a:ext>
            </a:extLst>
          </p:cNvPr>
          <p:cNvSpPr txBox="1"/>
          <p:nvPr/>
        </p:nvSpPr>
        <p:spPr>
          <a:xfrm>
            <a:off x="6735837" y="5444836"/>
            <a:ext cx="473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Algerian" panose="04020705040A02060702" pitchFamily="82" charset="0"/>
              </a:rPr>
              <a:t>Wiktoria </a:t>
            </a:r>
            <a:r>
              <a:rPr lang="pl-PL" b="1" dirty="0" err="1">
                <a:latin typeface="Algerian" panose="04020705040A02060702" pitchFamily="82" charset="0"/>
              </a:rPr>
              <a:t>Liniewicz</a:t>
            </a:r>
            <a:r>
              <a:rPr lang="pl-PL" b="1" dirty="0">
                <a:latin typeface="Algerian" panose="04020705040A02060702" pitchFamily="82" charset="0"/>
              </a:rPr>
              <a:t> i Igor </a:t>
            </a:r>
            <a:r>
              <a:rPr lang="pl-PL" b="1" dirty="0" err="1">
                <a:latin typeface="Algerian" panose="04020705040A02060702" pitchFamily="82" charset="0"/>
              </a:rPr>
              <a:t>Sadowniczyk</a:t>
            </a:r>
            <a:endParaRPr lang="pl-PL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233</TotalTime>
  <Words>229</Words>
  <Application>Microsoft Office PowerPoint</Application>
  <PresentationFormat>Panoramiczny</PresentationFormat>
  <Paragraphs>20</Paragraphs>
  <Slides>10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Agency FB</vt:lpstr>
      <vt:lpstr>Aharoni</vt:lpstr>
      <vt:lpstr>Algerian</vt:lpstr>
      <vt:lpstr>Arial</vt:lpstr>
      <vt:lpstr>Garamond</vt:lpstr>
      <vt:lpstr>Wingdings</vt:lpstr>
      <vt:lpstr>Organiczny</vt:lpstr>
      <vt:lpstr>12 września 1683r.</vt:lpstr>
      <vt:lpstr>Prezentacja programu PowerPoint</vt:lpstr>
      <vt:lpstr>Prezentacja programu PowerPoint</vt:lpstr>
      <vt:lpstr>Husaria</vt:lpstr>
      <vt:lpstr>CIEKAWOSTKA</vt:lpstr>
      <vt:lpstr>Jan III Sobieski</vt:lpstr>
      <vt:lpstr>KORONACJA JANA III SOBIESKIEGO</vt:lpstr>
      <vt:lpstr>BITWY W KTÓRYCH BRAŁ UDZIAŁ SOBIESKI</vt:lpstr>
      <vt:lpstr>https://youtu.be/DbZXaSz0MKk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września 1683r.</dc:title>
  <dc:creator>Wiola</dc:creator>
  <cp:lastModifiedBy>Wiola</cp:lastModifiedBy>
  <cp:revision>11</cp:revision>
  <dcterms:created xsi:type="dcterms:W3CDTF">2021-09-03T14:11:23Z</dcterms:created>
  <dcterms:modified xsi:type="dcterms:W3CDTF">2021-09-08T14:30:02Z</dcterms:modified>
</cp:coreProperties>
</file>